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" r:id="rId2"/>
    <p:sldId id="418" r:id="rId3"/>
    <p:sldId id="257" r:id="rId4"/>
    <p:sldId id="416" r:id="rId5"/>
    <p:sldId id="421" r:id="rId6"/>
    <p:sldId id="415" r:id="rId7"/>
    <p:sldId id="422" r:id="rId8"/>
    <p:sldId id="417" r:id="rId9"/>
    <p:sldId id="419" r:id="rId10"/>
    <p:sldId id="42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D6A973-BC5A-4A60-A9E4-2A732184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AC4100-1317-4588-BCBF-27F9E217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DD2A5C-4ACE-400E-9EF3-69809D2E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EBDFEF-97C4-4B7F-AE2F-4B8E5B55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EAC1BC-74AF-465C-A2A1-00BC10C2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32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78731E-8D71-4B78-B77B-75A25CE8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79589D1-26FF-4B9F-BD0A-461E28E3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4B7A1F-BD1D-4A59-8B41-8DC0D2E1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CCB8B8-674F-49A5-9C9A-00E89351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DFDA59-C45E-499B-98E4-8C858038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28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D90B051-FF10-4944-8C2F-3F3F10BA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FC5A04-9898-4CEE-92A7-5364575C7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0B3408-ED27-4570-B073-F6335105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6DAA19-F7D8-4148-8C5B-EA8F29BF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A5A369-1159-400E-9C50-93A54C49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0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2EBB59-6A41-457E-B062-4956C68A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31013E-7741-47F3-BF52-EE484D34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C39906-5DA2-4264-B8B5-13A9F3F9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ABD24E-C0C7-4023-B9B1-26D5BC0A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F48770-21C2-427D-8471-C3B99505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30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942A28-5166-49DB-BAA9-E1B3E8BA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71FDF-280C-4319-A478-B26EDE90C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27FC3D-8F08-4E9A-87AE-A8543E7D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3B459A-3B85-4CCF-B955-DEB2BF7A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B83F7A-89E8-4950-B88F-B7682BEC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7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DE314-19B0-4ACF-B836-A05D102D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A3C3DE-3FF3-4AE3-BEDE-CE400FC3D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3C9756-9B58-42AF-9812-D0053107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061F0EF-085A-429C-BAAC-F3DCA9B9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7AA7FB-2D3A-4595-8D8A-9F3057CA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559C8B9-995B-4FF6-AB56-D99728B3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6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0F6579-4A37-4C5C-BF38-65819003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D9462A-15F6-4562-9BF6-3235849D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F84BF-BDAC-48FE-8D07-3CE9535B3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CE408D-0589-4494-934E-9DBE9CE5B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25321AB-CB0C-4D34-88B9-8AA491C9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2C95EF-7B9A-42FD-B12E-1C2E112D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624D75-BEF1-44F1-97BD-8CA4949A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A4141BB-87D0-414B-B77D-B2D5BC09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14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0639B-A62B-436C-B002-EC70E21D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E68027-C112-4898-B7D9-0838B2C4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65D1C6-771C-47DA-AFFC-74641EAF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35B35C-FB52-4CF5-A13A-AD5352C4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6C31DB-4461-4426-AA2B-9F63ABF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5AD471-66C8-47EF-83C7-CD2C0768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99AB07-D940-476E-BC13-7F6B2881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9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83F5F-3224-41E1-900A-4EE6D648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4DA2E9-DA4B-4478-AC4B-CFC48FAD5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880869-2807-4C67-B1ED-490B02A9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3B590B-1079-4348-9DD0-A010DA34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F1C31B-C777-451F-8C27-D7C4336A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041F3D-EB4B-4547-A771-5C0C03D6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76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50646E-BB36-4516-8D32-C764E95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4DA7057-A2D9-4815-A697-B1EA91D2C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4928BE-56B5-4455-BB6E-BEFAE4E4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814456-FD98-4922-BED5-B616D738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FBA0A6-B4E1-4038-B95C-026C66AE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FB0CEAE-23E1-4F5C-8F4F-2BC25041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3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82D96D-0393-4A85-BEC4-5C71D7B9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FDE317-378F-473D-800C-20C5C1390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6F5BB5-234A-4949-9981-3647290E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71F2-15A3-495F-9123-5CB87741454B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C5115C-335E-4C40-988C-43042B735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30CD2-2678-4CBE-976B-E9800E347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9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748326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1A4C10-83AF-44DF-B0DB-4D3CFEF7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2669094"/>
            <a:ext cx="10515600" cy="1325563"/>
          </a:xfrm>
        </p:spPr>
        <p:txBody>
          <a:bodyPr/>
          <a:lstStyle/>
          <a:p>
            <a:pPr algn="ctr"/>
            <a:r>
              <a:rPr lang="nb-NO" b="1" dirty="0">
                <a:solidFill>
                  <a:srgbClr val="002060"/>
                </a:solidFill>
              </a:rPr>
              <a:t>Status prosjekter i Askøy </a:t>
            </a:r>
            <a:r>
              <a:rPr lang="nb-NO" b="1" dirty="0" err="1">
                <a:solidFill>
                  <a:srgbClr val="002060"/>
                </a:solidFill>
              </a:rPr>
              <a:t>Rotary</a:t>
            </a:r>
            <a:r>
              <a:rPr lang="nb-NO" b="1" dirty="0">
                <a:solidFill>
                  <a:srgbClr val="002060"/>
                </a:solidFill>
              </a:rPr>
              <a:t> Klubb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088EE-C5AB-4A23-9836-8D02B791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4" y="3866322"/>
            <a:ext cx="5635487" cy="2643808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</a:rPr>
              <a:t>                             Pr. 10. mars 2022</a:t>
            </a:r>
          </a:p>
          <a:p>
            <a:pPr marL="0" indent="0">
              <a:buNone/>
            </a:pPr>
            <a:endParaRPr lang="nb-NO" b="1" dirty="0">
              <a:solidFill>
                <a:srgbClr val="C00000"/>
              </a:solidFill>
            </a:endParaRPr>
          </a:p>
          <a:p>
            <a:r>
              <a:rPr lang="nb-NO" b="1" dirty="0">
                <a:solidFill>
                  <a:srgbClr val="002060"/>
                </a:solidFill>
              </a:rPr>
              <a:t>Støtte til Ukraina</a:t>
            </a:r>
          </a:p>
          <a:p>
            <a:r>
              <a:rPr lang="nb-NO" b="1" dirty="0">
                <a:solidFill>
                  <a:srgbClr val="002060"/>
                </a:solidFill>
              </a:rPr>
              <a:t>Ferdige og pågående prosjekt</a:t>
            </a:r>
          </a:p>
          <a:p>
            <a:r>
              <a:rPr lang="nb-NO" b="1" dirty="0">
                <a:solidFill>
                  <a:srgbClr val="002060"/>
                </a:solidFill>
              </a:rPr>
              <a:t>Nye prosjekt /muligheter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1F7008-9BAD-4AEE-8DFE-AB4AD8BC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30" y="421171"/>
            <a:ext cx="2537792" cy="19033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E83A07-EEDE-427B-B6AD-72AF554A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92" y="611599"/>
            <a:ext cx="1192690" cy="184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2C447924-8592-46BA-9079-A72C8C56A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13" y="4947904"/>
            <a:ext cx="3575121" cy="1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083E0FD-BED5-44F7-8FE2-A3757AD7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04" y="457192"/>
            <a:ext cx="3844926" cy="5943615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3B4CD076-C097-4A10-8839-B10F72884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70" y="457193"/>
            <a:ext cx="3844926" cy="59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7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5B88FA-1012-4001-B110-2F30D880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HJELP TIL UKRANIA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FB2AFA-010D-489E-8E6E-50F5E1AB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57"/>
            <a:ext cx="10515600" cy="4079806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ØKONOMISK STØTTE TIL FLYKTNINGEARBEID VIA ROTARY’S KATASTROFEFOND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FORSLAG:</a:t>
            </a:r>
          </a:p>
          <a:p>
            <a:r>
              <a:rPr lang="nb-NO" b="1" dirty="0">
                <a:solidFill>
                  <a:srgbClr val="C00000"/>
                </a:solidFill>
              </a:rPr>
              <a:t>Engangssum direkte fra vårt fond betales inn til </a:t>
            </a:r>
            <a:r>
              <a:rPr lang="nb-NO" b="1" dirty="0" err="1">
                <a:solidFill>
                  <a:srgbClr val="C00000"/>
                </a:solidFill>
              </a:rPr>
              <a:t>Rotary’s</a:t>
            </a:r>
            <a:r>
              <a:rPr lang="nb-NO" b="1" dirty="0">
                <a:solidFill>
                  <a:srgbClr val="C00000"/>
                </a:solidFill>
              </a:rPr>
              <a:t> katastrofefond:  kr 50 000 </a:t>
            </a:r>
          </a:p>
          <a:p>
            <a:r>
              <a:rPr lang="nb-NO" dirty="0"/>
              <a:t>Beredskap i tilfelle det kommer flyktninger til Askøy – tenke gjennom hvordan vi som klubb kan bidra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BD9608-F0E9-4AEA-BE3B-2C410396E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5880" y="439450"/>
            <a:ext cx="1873111" cy="12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7D2145-E477-4DD8-A8C5-91451D19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Ferdige prosjekter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FA6C6-AD68-47AE-9267-EED39D73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690688"/>
            <a:ext cx="7600122" cy="400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300" b="1" dirty="0">
                <a:solidFill>
                  <a:srgbClr val="002060"/>
                </a:solidFill>
              </a:rPr>
              <a:t>YRKESMESSEN</a:t>
            </a:r>
          </a:p>
          <a:p>
            <a:r>
              <a:rPr lang="nb-NO" b="1" dirty="0"/>
              <a:t>RESULTAT 2022:  </a:t>
            </a:r>
            <a:r>
              <a:rPr lang="nb-NO" b="1" dirty="0">
                <a:solidFill>
                  <a:srgbClr val="C00000"/>
                </a:solidFill>
              </a:rPr>
              <a:t>OVERSKUDD Kr.  237 500</a:t>
            </a:r>
          </a:p>
          <a:p>
            <a:pPr marL="0" indent="0">
              <a:buNone/>
            </a:pPr>
            <a:r>
              <a:rPr lang="nb-NO" dirty="0"/>
              <a:t>(når alle har betalt og kr 15 000 er overført til </a:t>
            </a:r>
            <a:r>
              <a:rPr lang="nb-NO" dirty="0" err="1"/>
              <a:t>Fenring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LATRINEPROSJEKT </a:t>
            </a:r>
          </a:p>
          <a:p>
            <a:pPr marL="0" indent="0">
              <a:buNone/>
            </a:pPr>
            <a:r>
              <a:rPr lang="nb-NO" b="1" dirty="0"/>
              <a:t>BOGWO BARNESKOLE  </a:t>
            </a:r>
          </a:p>
          <a:p>
            <a:pPr marL="0" indent="0">
              <a:buNone/>
            </a:pPr>
            <a:r>
              <a:rPr lang="nb-NO" dirty="0"/>
              <a:t>(kr 10 000)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 descr="Et bilde som inneholder utendørs, himmel, bakke, personer&#10;&#10;Automatisk generert beskrivelse">
            <a:extLst>
              <a:ext uri="{FF2B5EF4-FFF2-40B4-BE49-F238E27FC236}">
                <a16:creationId xmlns:a16="http://schemas.microsoft.com/office/drawing/2014/main" id="{565DC51D-CFCF-4631-9156-6A903F92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45" y="632513"/>
            <a:ext cx="3059805" cy="4079739"/>
          </a:xfrm>
          <a:prstGeom prst="rect">
            <a:avLst/>
          </a:prstGeom>
        </p:spPr>
      </p:pic>
      <p:pic>
        <p:nvPicPr>
          <p:cNvPr id="9" name="Bilde 8" descr="Et bilde som inneholder utendørs, gress, bakke, himmel&#10;&#10;Automatisk generert beskrivelse">
            <a:extLst>
              <a:ext uri="{FF2B5EF4-FFF2-40B4-BE49-F238E27FC236}">
                <a16:creationId xmlns:a16="http://schemas.microsoft.com/office/drawing/2014/main" id="{770D35C1-81B9-4060-9C24-0322E418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29" y="3554962"/>
            <a:ext cx="2314163" cy="30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7D2145-E477-4DD8-A8C5-91451D19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Pågående prosjekter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FA6C6-AD68-47AE-9267-EED39D73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5" y="1598950"/>
            <a:ext cx="9054548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002060"/>
                </a:solidFill>
              </a:rPr>
              <a:t>SANSEHAGEN</a:t>
            </a:r>
          </a:p>
          <a:p>
            <a:pPr marL="0" indent="0">
              <a:buNone/>
            </a:pPr>
            <a:r>
              <a:rPr lang="nb-NO" sz="3200" b="1" dirty="0"/>
              <a:t>Vedtatt kr 15 000 – hittil brukt 10 500 – hva nå?</a:t>
            </a:r>
          </a:p>
          <a:p>
            <a:pPr marL="0" indent="0">
              <a:buNone/>
            </a:pPr>
            <a:endParaRPr lang="nb-NO" sz="3200" b="1" dirty="0"/>
          </a:p>
          <a:p>
            <a:pPr marL="0" indent="0">
              <a:buNone/>
            </a:pPr>
            <a:endParaRPr lang="nb-NO" sz="3200" b="1" dirty="0"/>
          </a:p>
          <a:p>
            <a:pPr marL="0" indent="0">
              <a:buNone/>
            </a:pPr>
            <a:r>
              <a:rPr lang="nb-NO" sz="3200" dirty="0"/>
              <a:t>	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endParaRPr lang="nb-NO" sz="3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BA8376-5D99-47C6-B831-0C02F214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56" y="3102305"/>
            <a:ext cx="7553740" cy="34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1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7D2145-E477-4DD8-A8C5-91451D19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Pågående prosjekter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FA6C6-AD68-47AE-9267-EED39D73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182678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SUPPEKJØKKEN  (kr 10 000)</a:t>
            </a:r>
          </a:p>
          <a:p>
            <a:pPr marL="457200" lvl="1" indent="0">
              <a:buNone/>
            </a:pPr>
            <a:r>
              <a:rPr lang="nb-NO" dirty="0"/>
              <a:t>80 – 100 barn får et varmt måltid mat hver lørdag frem til påske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person, innendørs, flere&#10;&#10;Automatisk generert beskrivelse">
            <a:extLst>
              <a:ext uri="{FF2B5EF4-FFF2-40B4-BE49-F238E27FC236}">
                <a16:creationId xmlns:a16="http://schemas.microsoft.com/office/drawing/2014/main" id="{F74ADC2B-97F0-4A67-AC23-109BA0AE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90" y="1552646"/>
            <a:ext cx="3159575" cy="4316205"/>
          </a:xfrm>
          <a:prstGeom prst="rect">
            <a:avLst/>
          </a:prstGeom>
        </p:spPr>
      </p:pic>
      <p:pic>
        <p:nvPicPr>
          <p:cNvPr id="7" name="Bilde 6" descr="Et bilde som inneholder person, barn, innendørs, liten&#10;&#10;Automatisk generert beskrivelse">
            <a:extLst>
              <a:ext uri="{FF2B5EF4-FFF2-40B4-BE49-F238E27FC236}">
                <a16:creationId xmlns:a16="http://schemas.microsoft.com/office/drawing/2014/main" id="{3B260B06-112F-4E54-9F6B-815B3A080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05" y="3238526"/>
            <a:ext cx="3505573" cy="2630325"/>
          </a:xfrm>
          <a:prstGeom prst="rect">
            <a:avLst/>
          </a:prstGeom>
        </p:spPr>
      </p:pic>
      <p:pic>
        <p:nvPicPr>
          <p:cNvPr id="6" name="Bilde 5" descr="Et bilde som inneholder person, barn, innendørs, mat&#10;&#10;Automatisk generert beskrivelse">
            <a:extLst>
              <a:ext uri="{FF2B5EF4-FFF2-40B4-BE49-F238E27FC236}">
                <a16:creationId xmlns:a16="http://schemas.microsoft.com/office/drawing/2014/main" id="{971A3115-E872-43CA-8D93-05CF911A2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8526"/>
            <a:ext cx="3505572" cy="26303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37D83F2-62DF-4D10-8EFC-B1371879D02C}"/>
              </a:ext>
            </a:extLst>
          </p:cNvPr>
          <p:cNvSpPr txBox="1"/>
          <p:nvPr/>
        </p:nvSpPr>
        <p:spPr>
          <a:xfrm>
            <a:off x="3654100" y="5961687"/>
            <a:ext cx="26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Lørdag 5. mars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520B937-0276-4D88-BF40-700EF273A794}"/>
              </a:ext>
            </a:extLst>
          </p:cNvPr>
          <p:cNvSpPr txBox="1"/>
          <p:nvPr/>
        </p:nvSpPr>
        <p:spPr>
          <a:xfrm>
            <a:off x="8776252" y="5971626"/>
            <a:ext cx="264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Lørdag 26. februar </a:t>
            </a:r>
          </a:p>
        </p:txBody>
      </p:sp>
    </p:spTree>
    <p:extLst>
      <p:ext uri="{BB962C8B-B14F-4D97-AF65-F5344CB8AC3E}">
        <p14:creationId xmlns:p14="http://schemas.microsoft.com/office/powerpoint/2010/main" val="131020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EA459E-B306-40F3-AAC5-07D2FEC3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SPONSORGAVER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5AA606-ED41-48C2-8DCB-CF63FB99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2060"/>
                </a:solidFill>
              </a:rPr>
              <a:t>Annual</a:t>
            </a:r>
            <a:r>
              <a:rPr lang="nb-NO" dirty="0">
                <a:solidFill>
                  <a:srgbClr val="002060"/>
                </a:solidFill>
              </a:rPr>
              <a:t> Fund:  kr 20 000</a:t>
            </a:r>
          </a:p>
          <a:p>
            <a:r>
              <a:rPr lang="nb-NO" dirty="0" err="1">
                <a:solidFill>
                  <a:srgbClr val="002060"/>
                </a:solidFill>
              </a:rPr>
              <a:t>PolioPlus</a:t>
            </a:r>
            <a:r>
              <a:rPr lang="nb-NO" dirty="0">
                <a:solidFill>
                  <a:srgbClr val="002060"/>
                </a:solidFill>
              </a:rPr>
              <a:t>:  kr 10 000</a:t>
            </a:r>
          </a:p>
          <a:p>
            <a:r>
              <a:rPr lang="nb-NO" dirty="0">
                <a:solidFill>
                  <a:srgbClr val="002060"/>
                </a:solidFill>
              </a:rPr>
              <a:t>(Kr 50 000 satt av til et Global Grant prosjekt)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Alternativ Jul: kr 5 000</a:t>
            </a:r>
          </a:p>
          <a:p>
            <a:r>
              <a:rPr lang="nb-NO" dirty="0">
                <a:solidFill>
                  <a:srgbClr val="002060"/>
                </a:solidFill>
              </a:rPr>
              <a:t>Askøy Sportsklubb: kr 2 500</a:t>
            </a:r>
          </a:p>
          <a:p>
            <a:r>
              <a:rPr lang="nb-NO" dirty="0">
                <a:solidFill>
                  <a:srgbClr val="002060"/>
                </a:solidFill>
              </a:rPr>
              <a:t>Hjertestarter til Folket Hus:  kr 5 000</a:t>
            </a:r>
          </a:p>
          <a:p>
            <a:r>
              <a:rPr lang="nb-NO" dirty="0">
                <a:solidFill>
                  <a:srgbClr val="002060"/>
                </a:solidFill>
              </a:rPr>
              <a:t>MPG Kleppestø Ungdomsskole: kr 3 000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  <a:p>
            <a:endParaRPr lang="nb-NO" dirty="0">
              <a:solidFill>
                <a:srgbClr val="002060"/>
              </a:solidFill>
            </a:endParaRPr>
          </a:p>
        </p:txBody>
      </p:sp>
      <p:pic>
        <p:nvPicPr>
          <p:cNvPr id="4" name="Plassholder for innhold 5">
            <a:extLst>
              <a:ext uri="{FF2B5EF4-FFF2-40B4-BE49-F238E27FC236}">
                <a16:creationId xmlns:a16="http://schemas.microsoft.com/office/drawing/2014/main" id="{B29D8E0D-8A44-4643-A7DE-684A6757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4" y="1907541"/>
            <a:ext cx="3040157" cy="23590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26B2806-4120-4C6B-ADC2-7338F32899A3}"/>
              </a:ext>
            </a:extLst>
          </p:cNvPr>
          <p:cNvSpPr txBox="1"/>
          <p:nvPr/>
        </p:nvSpPr>
        <p:spPr>
          <a:xfrm>
            <a:off x="8170994" y="1230669"/>
            <a:ext cx="29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GG prosjekt – står stille ennå</a:t>
            </a:r>
          </a:p>
        </p:txBody>
      </p:sp>
    </p:spTree>
    <p:extLst>
      <p:ext uri="{BB962C8B-B14F-4D97-AF65-F5344CB8AC3E}">
        <p14:creationId xmlns:p14="http://schemas.microsoft.com/office/powerpoint/2010/main" val="212108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665EA5-D05D-4CE2-A818-48020C72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Oppsummering 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E74C9D-2020-46B1-A1E8-E7E1CB0B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7268"/>
            <a:ext cx="10515600" cy="4351338"/>
          </a:xfrm>
        </p:spPr>
        <p:txBody>
          <a:bodyPr/>
          <a:lstStyle/>
          <a:p>
            <a:endParaRPr lang="nb-NO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002060"/>
                </a:solidFill>
              </a:rPr>
              <a:t>Saldo fondet (udisponert) </a:t>
            </a:r>
            <a:r>
              <a:rPr lang="nb-NO" dirty="0" err="1">
                <a:solidFill>
                  <a:srgbClr val="002060"/>
                </a:solidFill>
              </a:rPr>
              <a:t>ca</a:t>
            </a:r>
            <a:r>
              <a:rPr lang="nb-NO" dirty="0">
                <a:solidFill>
                  <a:srgbClr val="002060"/>
                </a:solidFill>
              </a:rPr>
              <a:t>  kr 450 000 (inkl. kr 50 000 GG-midler)</a:t>
            </a:r>
          </a:p>
          <a:p>
            <a:pPr marL="0" indent="0">
              <a:buNone/>
            </a:pPr>
            <a:r>
              <a:rPr lang="nb-NO" dirty="0">
                <a:solidFill>
                  <a:srgbClr val="002060"/>
                </a:solidFill>
              </a:rPr>
              <a:t>+  antatt overføring fra årets messe:  kr 237 500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Av de kr 130 000 avsatt til prosjekter har vi igjen:</a:t>
            </a:r>
          </a:p>
          <a:p>
            <a:r>
              <a:rPr lang="nb-NO" dirty="0">
                <a:solidFill>
                  <a:srgbClr val="002060"/>
                </a:solidFill>
              </a:rPr>
              <a:t>Lokale tiltak: </a:t>
            </a:r>
            <a:r>
              <a:rPr lang="nb-NO" b="1" dirty="0">
                <a:solidFill>
                  <a:srgbClr val="002060"/>
                </a:solidFill>
              </a:rPr>
              <a:t>kr 4 500  </a:t>
            </a:r>
          </a:p>
          <a:p>
            <a:r>
              <a:rPr lang="nb-NO" dirty="0">
                <a:solidFill>
                  <a:srgbClr val="002060"/>
                </a:solidFill>
              </a:rPr>
              <a:t>Internasjonale tiltak : </a:t>
            </a:r>
            <a:r>
              <a:rPr lang="nb-NO" b="1" dirty="0">
                <a:solidFill>
                  <a:srgbClr val="002060"/>
                </a:solidFill>
              </a:rPr>
              <a:t>kr 28 000 </a:t>
            </a:r>
          </a:p>
        </p:txBody>
      </p:sp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5F0DF0AC-2CB7-4EF9-91D2-0F3FF41B0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6810" y="4593881"/>
            <a:ext cx="3375990" cy="18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7D2145-E477-4DD8-A8C5-91451D19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Andre prosjekter / søknader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FA6C6-AD68-47AE-9267-EED39D73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818861"/>
            <a:ext cx="10515600" cy="4323522"/>
          </a:xfrm>
        </p:spPr>
        <p:txBody>
          <a:bodyPr>
            <a:normAutofit fontScale="92500" lnSpcReduction="10000"/>
          </a:bodyPr>
          <a:lstStyle/>
          <a:p>
            <a:r>
              <a:rPr lang="nb-NO" sz="3300" b="1" dirty="0">
                <a:solidFill>
                  <a:srgbClr val="002060"/>
                </a:solidFill>
              </a:rPr>
              <a:t>Talentpris 2022:  arbeidet er i gang  (vedtatt 10 000)</a:t>
            </a:r>
          </a:p>
          <a:p>
            <a:r>
              <a:rPr lang="nb-NO" sz="3300" b="1" dirty="0">
                <a:solidFill>
                  <a:srgbClr val="002060"/>
                </a:solidFill>
              </a:rPr>
              <a:t>Eldretur våren 2022:  satt av 7 000</a:t>
            </a:r>
          </a:p>
          <a:p>
            <a:pPr marL="0" indent="0">
              <a:buNone/>
            </a:pPr>
            <a:endParaRPr lang="nb-NO" sz="3300" b="1" dirty="0">
              <a:solidFill>
                <a:srgbClr val="002060"/>
              </a:solidFill>
            </a:endParaRPr>
          </a:p>
          <a:p>
            <a:r>
              <a:rPr lang="nb-NO" sz="3300" b="1" dirty="0" err="1">
                <a:solidFill>
                  <a:srgbClr val="002060"/>
                </a:solidFill>
              </a:rPr>
              <a:t>BabyVac</a:t>
            </a:r>
            <a:r>
              <a:rPr lang="nb-NO" sz="3300" b="1" dirty="0">
                <a:solidFill>
                  <a:srgbClr val="002060"/>
                </a:solidFill>
              </a:rPr>
              <a:t>:  </a:t>
            </a:r>
            <a:r>
              <a:rPr lang="nb-NO" sz="3300" dirty="0">
                <a:solidFill>
                  <a:srgbClr val="002060"/>
                </a:solidFill>
              </a:rPr>
              <a:t>Utstyr til suging av nese/svelg hos småbarn – gave til helsestasjoner i </a:t>
            </a:r>
            <a:r>
              <a:rPr lang="nb-NO" sz="3300" dirty="0" err="1">
                <a:solidFill>
                  <a:srgbClr val="002060"/>
                </a:solidFill>
              </a:rPr>
              <a:t>Toms’s</a:t>
            </a:r>
            <a:r>
              <a:rPr lang="nb-NO" sz="3300" dirty="0">
                <a:solidFill>
                  <a:srgbClr val="002060"/>
                </a:solidFill>
              </a:rPr>
              <a:t> region via Anita. Estimat kr 6000</a:t>
            </a:r>
          </a:p>
          <a:p>
            <a:r>
              <a:rPr lang="nb-NO" sz="3300" b="1" dirty="0">
                <a:solidFill>
                  <a:srgbClr val="002060"/>
                </a:solidFill>
              </a:rPr>
              <a:t>Søknad</a:t>
            </a:r>
            <a:r>
              <a:rPr lang="nb-NO" sz="3300" dirty="0">
                <a:solidFill>
                  <a:srgbClr val="002060"/>
                </a:solidFill>
              </a:rPr>
              <a:t> fra kommunens FACT-team om samarbeid om aktivitetsleilighet på Juvik  (i dialog med Asbjørn)</a:t>
            </a:r>
          </a:p>
          <a:p>
            <a:r>
              <a:rPr lang="nb-NO" sz="3300" b="1" dirty="0">
                <a:solidFill>
                  <a:srgbClr val="002060"/>
                </a:solidFill>
              </a:rPr>
              <a:t>Miljøprosjekt?</a:t>
            </a:r>
            <a:r>
              <a:rPr lang="nb-NO" sz="3300" dirty="0">
                <a:solidFill>
                  <a:srgbClr val="002060"/>
                </a:solidFill>
              </a:rPr>
              <a:t>  Sterk oppfordring til distriktet/klubbene om miljøprosjekt. </a:t>
            </a:r>
            <a:r>
              <a:rPr lang="nb-NO" sz="2900" dirty="0">
                <a:solidFill>
                  <a:srgbClr val="002060"/>
                </a:solidFill>
              </a:rPr>
              <a:t>FN Miljødag 5. juni – mulighet for markering</a:t>
            </a:r>
          </a:p>
          <a:p>
            <a:pPr marL="0" indent="0">
              <a:buNone/>
            </a:pPr>
            <a:endParaRPr lang="nb-NO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861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84145A-B61D-4CEF-8332-44FF267D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MULIGHET FOR MARKERING AV ROTARY: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B5D67E-8C1F-45EE-BC24-8E998DBBC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200" b="1" dirty="0">
                <a:solidFill>
                  <a:srgbClr val="002060"/>
                </a:solidFill>
              </a:rPr>
              <a:t>BLEST I VEST  4.-19. JUNI</a:t>
            </a:r>
          </a:p>
          <a:p>
            <a:pPr>
              <a:buFontTx/>
              <a:buChar char="-"/>
            </a:pPr>
            <a:r>
              <a:rPr lang="nb-NO" dirty="0"/>
              <a:t>Markering av frivilligheten på Askøy (regi: kultursjefen)</a:t>
            </a:r>
          </a:p>
          <a:p>
            <a:pPr>
              <a:buFontTx/>
              <a:buChar char="-"/>
            </a:pPr>
            <a:r>
              <a:rPr lang="nb-NO" dirty="0"/>
              <a:t>Åpent for frivillige organisasjoner: aktiviteter/arrangement </a:t>
            </a:r>
            <a:r>
              <a:rPr lang="nb-NO" dirty="0" err="1"/>
              <a:t>osv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Informasjonsmøte / idedugnad på Fargeriet 15. mars kl. 19.00.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b="1" dirty="0">
                <a:solidFill>
                  <a:srgbClr val="002060"/>
                </a:solidFill>
              </a:rPr>
              <a:t>MULIGHET FOR VÅR KLUBB:  ROTARY DAY OF SERVICE</a:t>
            </a:r>
          </a:p>
          <a:p>
            <a:pPr marL="0" indent="0">
              <a:buNone/>
            </a:pPr>
            <a:r>
              <a:rPr lang="nb-NO" dirty="0"/>
              <a:t> - Vi kan presentere alle våre serviceprosjekt (medlemsverving?)</a:t>
            </a:r>
          </a:p>
          <a:p>
            <a:pPr marL="0" indent="0">
              <a:buNone/>
            </a:pPr>
            <a:r>
              <a:rPr lang="nb-NO" dirty="0"/>
              <a:t>- Sette ned planleggingskomite </a:t>
            </a:r>
            <a:r>
              <a:rPr lang="nb-NO" b="1" dirty="0">
                <a:solidFill>
                  <a:srgbClr val="C00000"/>
                </a:solidFill>
              </a:rPr>
              <a:t>NÅ?</a:t>
            </a:r>
            <a:r>
              <a:rPr lang="nb-NO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525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Status prosjekter i Askøy Rotary Klubb</vt:lpstr>
      <vt:lpstr>HJELP TIL UKRANIA  </vt:lpstr>
      <vt:lpstr>Ferdige prosjekter </vt:lpstr>
      <vt:lpstr>Pågående prosjekter </vt:lpstr>
      <vt:lpstr>Pågående prosjekter </vt:lpstr>
      <vt:lpstr>SPONSORGAVER</vt:lpstr>
      <vt:lpstr>Oppsummering økonomi</vt:lpstr>
      <vt:lpstr>Andre prosjekter / søknader </vt:lpstr>
      <vt:lpstr>MULIGHET FOR MARKERING AV ROTARY: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Internasjonale prosjekt TRF</dc:title>
  <dc:creator>Eli Lexander</dc:creator>
  <cp:lastModifiedBy>Eli Lexander</cp:lastModifiedBy>
  <cp:revision>16</cp:revision>
  <dcterms:created xsi:type="dcterms:W3CDTF">2021-09-17T11:13:04Z</dcterms:created>
  <dcterms:modified xsi:type="dcterms:W3CDTF">2022-03-10T12:01:04Z</dcterms:modified>
</cp:coreProperties>
</file>